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2" r:id="rId11"/>
    <p:sldId id="271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28" autoAdjust="0"/>
  </p:normalViewPr>
  <p:slideViewPr>
    <p:cSldViewPr>
      <p:cViewPr>
        <p:scale>
          <a:sx n="66" d="100"/>
          <a:sy n="66" d="100"/>
        </p:scale>
        <p:origin x="-1278" y="-9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4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5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6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8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5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87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8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2B2DD-2423-4ED1-BDFF-26E305694028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1B009-E673-46B4-94CE-AC8A5F02A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2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Electronics Shopping Site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752600"/>
          </a:xfrm>
        </p:spPr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J.Nishanth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Admin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9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Delivery Agency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7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Products</a:t>
            </a:r>
            <a:endParaRPr lang="en-US" dirty="0"/>
          </a:p>
        </p:txBody>
      </p:sp>
      <p:pic>
        <p:nvPicPr>
          <p:cNvPr id="922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6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Products View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5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Orders View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Delivered Orders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91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Login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0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Orders For Delivery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15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Orders 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86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Login Page</a:t>
            </a:r>
            <a:endParaRPr lang="en-US" dirty="0"/>
          </a:p>
        </p:txBody>
      </p:sp>
      <p:pic>
        <p:nvPicPr>
          <p:cNvPr id="20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5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 Page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6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Details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2133600"/>
            <a:ext cx="4038600" cy="323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9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Cart 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8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Order Page</a:t>
            </a:r>
            <a:endParaRPr lang="en-US" dirty="0"/>
          </a:p>
        </p:txBody>
      </p:sp>
      <p:pic>
        <p:nvPicPr>
          <p:cNvPr id="8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37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Orders Page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4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Login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488" y="2248356"/>
            <a:ext cx="4036024" cy="322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47</Words>
  <Application>Microsoft Office PowerPoint</Application>
  <PresentationFormat>On-screen Show (4:3)</PresentationFormat>
  <Paragraphs>20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Online Electronics Shopping Site</vt:lpstr>
      <vt:lpstr>Login Page</vt:lpstr>
      <vt:lpstr>Home Page</vt:lpstr>
      <vt:lpstr>Products Page</vt:lpstr>
      <vt:lpstr>Product Details</vt:lpstr>
      <vt:lpstr>My Cart </vt:lpstr>
      <vt:lpstr>Place Order Page</vt:lpstr>
      <vt:lpstr>My Orders Page</vt:lpstr>
      <vt:lpstr>Admin Login</vt:lpstr>
      <vt:lpstr>Add Admin</vt:lpstr>
      <vt:lpstr>Add Delivery Agency</vt:lpstr>
      <vt:lpstr>Add Products</vt:lpstr>
      <vt:lpstr>Admin Products View</vt:lpstr>
      <vt:lpstr>Admin Orders View</vt:lpstr>
      <vt:lpstr>Delivered Orders</vt:lpstr>
      <vt:lpstr>Delivery Login</vt:lpstr>
      <vt:lpstr>Orders For Delivery</vt:lpstr>
      <vt:lpstr>Completed Orders </vt:lpstr>
      <vt:lpstr>Thank You</vt:lpstr>
    </vt:vector>
  </TitlesOfParts>
  <Company>The Bank of New York Mellon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 Page</dc:title>
  <dc:creator>Jayabalu, Nishanth</dc:creator>
  <cp:lastModifiedBy>Jayabalu, Nishanth</cp:lastModifiedBy>
  <cp:revision>6</cp:revision>
  <dcterms:created xsi:type="dcterms:W3CDTF">2017-03-22T08:07:08Z</dcterms:created>
  <dcterms:modified xsi:type="dcterms:W3CDTF">2017-03-22T09:51:09Z</dcterms:modified>
</cp:coreProperties>
</file>